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6B93-9820-0A4A-9492-A3A2B7CBC045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9A71-B735-A048-BE90-E5FCED2DF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440" y="0"/>
            <a:ext cx="9282440" cy="694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Rajko Igic</dc:creator>
  <cp:lastModifiedBy>Rajko Igic</cp:lastModifiedBy>
  <cp:revision>1</cp:revision>
  <dcterms:created xsi:type="dcterms:W3CDTF">2015-10-01T16:47:32Z</dcterms:created>
  <dcterms:modified xsi:type="dcterms:W3CDTF">2015-10-01T16:48:34Z</dcterms:modified>
</cp:coreProperties>
</file>