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1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3258-7D0A-4C98-9D59-D8FC35EE2A27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DFDE-4D73-401F-9AAD-7F2BDFB3F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38400" y="3886200"/>
            <a:ext cx="419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 of induration temperature on CCS of pellet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326" b="5882"/>
          <a:stretch>
            <a:fillRect/>
          </a:stretch>
        </p:blipFill>
        <p:spPr bwMode="auto">
          <a:xfrm>
            <a:off x="1828800" y="685800"/>
            <a:ext cx="4876800" cy="2852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Tata Project 4&amp;5\CLP-0133\CLP 133\6a\10x-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2559452" cy="1920240"/>
          </a:xfrm>
          <a:prstGeom prst="rect">
            <a:avLst/>
          </a:prstGeom>
          <a:noFill/>
        </p:spPr>
      </p:pic>
      <p:pic>
        <p:nvPicPr>
          <p:cNvPr id="5" name="Picture 11" descr="D:\Tata Project 4&amp;5\CLP-0133\CLP 133\6b\10x-000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943601" y="228600"/>
            <a:ext cx="2559452" cy="1920240"/>
          </a:xfrm>
          <a:prstGeom prst="rect">
            <a:avLst/>
          </a:prstGeom>
          <a:noFill/>
        </p:spPr>
      </p:pic>
      <p:pic>
        <p:nvPicPr>
          <p:cNvPr id="6" name="Picture 3" descr="D:\Tata Project 4&amp;5\CLP-0133\CLP 133\1\10x-00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714" t="3591"/>
          <a:stretch>
            <a:fillRect/>
          </a:stretch>
        </p:blipFill>
        <p:spPr bwMode="auto">
          <a:xfrm>
            <a:off x="3124201" y="228600"/>
            <a:ext cx="2503073" cy="1920240"/>
          </a:xfrm>
          <a:prstGeom prst="rect">
            <a:avLst/>
          </a:prstGeom>
          <a:noFill/>
        </p:spPr>
      </p:pic>
      <p:pic>
        <p:nvPicPr>
          <p:cNvPr id="7" name="Picture 7" descr="D:\Tata Project 4&amp;5\CLP-0133\CLP 133\6a\20x-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33" y="2590800"/>
            <a:ext cx="2559452" cy="1920240"/>
          </a:xfrm>
          <a:prstGeom prst="rect">
            <a:avLst/>
          </a:prstGeom>
          <a:noFill/>
        </p:spPr>
      </p:pic>
      <p:pic>
        <p:nvPicPr>
          <p:cNvPr id="9" name="Picture 10" descr="D:\Tata Project 4&amp;5\CLP-0133\CLP 133\6b\20x-0003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5943601" y="2590800"/>
            <a:ext cx="2559451" cy="1920240"/>
          </a:xfrm>
          <a:prstGeom prst="rect">
            <a:avLst/>
          </a:prstGeom>
          <a:noFill/>
        </p:spPr>
      </p:pic>
      <p:pic>
        <p:nvPicPr>
          <p:cNvPr id="10" name="Picture 3" descr="D:\Tata Project 4&amp;5\CLP-0133\CLP 133\1\20x-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1" y="2590799"/>
            <a:ext cx="2559451" cy="192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4495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(d) - 72 mesh L.S, 200x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572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(e) - 200 mesh L.S , 200x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572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(f) - 350 mesh L.S, 200x</a:t>
            </a:r>
            <a:endParaRPr lang="en-US" sz="1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47800" y="5105400"/>
            <a:ext cx="579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 10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structure of pellet with varying fineness of limestone (LS) powder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133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(a) - 72 mesh L.S, 100x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2209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(b) - 200 mesh L.S, 100x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2209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(c)- 350 mesh L.S, 100x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0" y="4495800"/>
            <a:ext cx="479425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of fineness of anthracite coal powder on CCS of pellet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581525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7400" y="4419600"/>
            <a:ext cx="61722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of fineness of anthracite coal powder on apparent porosity and RI of pellet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2200" y="685800"/>
            <a:ext cx="5029200" cy="3487994"/>
            <a:chOff x="2362200" y="685800"/>
            <a:chExt cx="5029200" cy="3487994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/>
            <a:srcRect r="6767" b="5494"/>
            <a:stretch>
              <a:fillRect/>
            </a:stretch>
          </p:blipFill>
          <p:spPr bwMode="auto">
            <a:xfrm>
              <a:off x="2362200" y="685800"/>
              <a:ext cx="5029200" cy="3487994"/>
            </a:xfrm>
            <a:prstGeom prst="rect">
              <a:avLst/>
            </a:prstGeom>
            <a:noFill/>
          </p:spPr>
        </p:pic>
        <p:cxnSp>
          <p:nvCxnSpPr>
            <p:cNvPr id="2050" name="AutoShape 2"/>
            <p:cNvCxnSpPr>
              <a:cxnSpLocks noChangeShapeType="1"/>
            </p:cNvCxnSpPr>
            <p:nvPr/>
          </p:nvCxnSpPr>
          <p:spPr bwMode="auto">
            <a:xfrm>
              <a:off x="5791200" y="990600"/>
              <a:ext cx="0" cy="24688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Tata Project 4&amp;5\CLP-0133\CLP 133\7a\20x-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84" y="744792"/>
            <a:ext cx="2559451" cy="1920240"/>
          </a:xfrm>
          <a:prstGeom prst="rect">
            <a:avLst/>
          </a:prstGeom>
          <a:noFill/>
        </p:spPr>
      </p:pic>
      <p:pic>
        <p:nvPicPr>
          <p:cNvPr id="7" name="Picture 2" descr="D:\Tata Project 4&amp;5\CLP-0133\CLP 133\1\20x-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505200" y="762000"/>
            <a:ext cx="2559452" cy="1920240"/>
          </a:xfrm>
          <a:prstGeom prst="rect">
            <a:avLst/>
          </a:prstGeom>
          <a:noFill/>
        </p:spPr>
      </p:pic>
      <p:pic>
        <p:nvPicPr>
          <p:cNvPr id="8" name="Picture 7" descr="D:\Tata Project 4&amp;5\CLP-0133\CLP 133\7b\20x-0003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248400" y="762000"/>
            <a:ext cx="2559452" cy="192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2662143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(a) - 72 mesh L.S, 200x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26948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(b) - </a:t>
            </a:r>
            <a:r>
              <a:rPr lang="en-US" sz="1200" dirty="0"/>
              <a:t>1</a:t>
            </a:r>
            <a:r>
              <a:rPr lang="en-US" sz="1200" dirty="0" smtClean="0"/>
              <a:t>00 mesh L.S, 200x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948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(c)- 200 mesh L.S, 200x</a:t>
            </a:r>
            <a:endParaRPr lang="en-US" sz="1200" dirty="0"/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1676400" y="3124200"/>
            <a:ext cx="58674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13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Micro structure of pellet with varying fineness of anthracite coal powder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38400" y="4495800"/>
            <a:ext cx="495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 of induration temperature on apparent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porosity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pellet 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5105400" cy="306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Tata Project 4&amp;5\CLP-0133\mICRO STRUCTURE CLP 133\1325 batch-2\10x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79" y="533400"/>
            <a:ext cx="2682241" cy="2011680"/>
          </a:xfrm>
          <a:prstGeom prst="rect">
            <a:avLst/>
          </a:prstGeom>
          <a:noFill/>
        </p:spPr>
      </p:pic>
      <p:pic>
        <p:nvPicPr>
          <p:cNvPr id="3" name="Picture 2" descr="D:\Tata Project 4&amp;5\CLP-0133\mICRO STRUCTURE CLP 133\1\10x-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706879" y="533400"/>
            <a:ext cx="2681330" cy="2011680"/>
          </a:xfrm>
          <a:prstGeom prst="rect">
            <a:avLst/>
          </a:prstGeom>
          <a:noFill/>
        </p:spPr>
      </p:pic>
      <p:pic>
        <p:nvPicPr>
          <p:cNvPr id="4" name="Picture 3" descr="D:\Tata Project 4&amp;5\CLP-0133\mICRO STRUCTURE CLP 133\1\50x-000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706879" y="3017520"/>
            <a:ext cx="2681330" cy="2011680"/>
          </a:xfrm>
          <a:prstGeom prst="rect">
            <a:avLst/>
          </a:prstGeom>
          <a:noFill/>
        </p:spPr>
      </p:pic>
      <p:pic>
        <p:nvPicPr>
          <p:cNvPr id="5" name="Picture 4" descr="D:\Tata Project 4&amp;5\CLP-0133\mICRO STRUCTURE CLP 133\1325 batch-2\50x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879" y="3017520"/>
            <a:ext cx="2682241" cy="20116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92679" y="2514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(a) 1275 °C, 100x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479" y="25908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(b) 1325 °C, 100x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2679" y="50570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(c) 1275 °C, 500x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479" y="50570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(d) 1325 °C, 500x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33600" y="5486400"/>
            <a:ext cx="548957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Optical microstructure of </a:t>
            </a:r>
            <a:r>
              <a:rPr kumimoji="0" lang="en-US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Indurated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pellet at different temperature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667000" y="4343400"/>
            <a:ext cx="42672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of induration temperature on RI of pellet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85800"/>
            <a:ext cx="5017938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00400" y="4495800"/>
            <a:ext cx="305117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pellet size on RI of pellet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34247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ata Project 4&amp;5\CLP-0133\CLP 133\RI16\10x-1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040" y="484236"/>
            <a:ext cx="2559452" cy="1920240"/>
          </a:xfrm>
          <a:prstGeom prst="rect">
            <a:avLst/>
          </a:prstGeom>
          <a:noFill/>
        </p:spPr>
      </p:pic>
      <p:pic>
        <p:nvPicPr>
          <p:cNvPr id="2052" name="Picture 4" descr="D:\Tata Project 4&amp;5\CLP-0133\CLP 133\RI16\10x-0002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69489"/>
            <a:ext cx="2559451" cy="1920240"/>
          </a:xfrm>
          <a:prstGeom prst="rect">
            <a:avLst/>
          </a:prstGeom>
          <a:noFill/>
        </p:spPr>
      </p:pic>
      <p:pic>
        <p:nvPicPr>
          <p:cNvPr id="2053" name="Picture 5" descr="D:\Tata Project 4&amp;5\CLP-0133\CLP 133\RI16\10x-0003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2" y="486696"/>
            <a:ext cx="2559451" cy="1920240"/>
          </a:xfrm>
          <a:prstGeom prst="rect">
            <a:avLst/>
          </a:prstGeom>
          <a:noFill/>
        </p:spPr>
      </p:pic>
      <p:pic>
        <p:nvPicPr>
          <p:cNvPr id="2054" name="Picture 6" descr="D:\Tata Project 4&amp;5\CLP-0133\CLP 133\RI9\10x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2" y="2971800"/>
            <a:ext cx="2559450" cy="1920240"/>
          </a:xfrm>
          <a:prstGeom prst="rect">
            <a:avLst/>
          </a:prstGeom>
          <a:noFill/>
        </p:spPr>
      </p:pic>
      <p:pic>
        <p:nvPicPr>
          <p:cNvPr id="2055" name="Picture 7" descr="D:\Tata Project 4&amp;5\CLP-0133\CLP 133\RI9\10x-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5948" y="2956560"/>
            <a:ext cx="2559450" cy="19202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4800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Centre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876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Intermediate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876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Periphery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410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</a:t>
            </a:r>
            <a:r>
              <a:rPr lang="en-US" sz="1200" b="1" dirty="0" smtClean="0"/>
              <a:t>6.  </a:t>
            </a:r>
            <a:r>
              <a:rPr lang="en-US" sz="1200" dirty="0"/>
              <a:t>Microstructure of reduced </a:t>
            </a:r>
            <a:r>
              <a:rPr lang="en-US" sz="1200" dirty="0" smtClean="0"/>
              <a:t>pellets varying diameter</a:t>
            </a:r>
            <a:endParaRPr lang="en-US" sz="1200" dirty="0"/>
          </a:p>
          <a:p>
            <a:pPr marL="855663" indent="-855663"/>
            <a:r>
              <a:rPr lang="en-US" sz="1200" dirty="0" smtClean="0"/>
              <a:t> 	(a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a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and a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)16 mm pellet, (b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b</a:t>
            </a:r>
            <a:r>
              <a:rPr lang="en-US" sz="1200" baseline="-25000" dirty="0" smtClean="0"/>
              <a:t>2 </a:t>
            </a:r>
            <a:r>
              <a:rPr lang="en-US" sz="1200" dirty="0" smtClean="0"/>
              <a:t>and b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 9 mm pellet    </a:t>
            </a:r>
            <a:endParaRPr lang="en-US" sz="1200" dirty="0"/>
          </a:p>
        </p:txBody>
      </p:sp>
      <p:pic>
        <p:nvPicPr>
          <p:cNvPr id="1026" name="Picture 2" descr="G:\Tata Project 4&amp;5\CLP-0133\mICRO STRUCTURE CLP 133\RI9\10x-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971800"/>
            <a:ext cx="2560320" cy="19208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" y="2362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Centre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2438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Intermediate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24384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Periphery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53340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19400" y="4191000"/>
            <a:ext cx="388937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pellet size on swelling index of pellet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143000"/>
            <a:ext cx="458152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90800" y="4343400"/>
            <a:ext cx="44196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fineness of limestone powder on CCS of pellet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272" r="3476"/>
          <a:stretch>
            <a:fillRect/>
          </a:stretch>
        </p:blipFill>
        <p:spPr bwMode="auto">
          <a:xfrm>
            <a:off x="2362200" y="12954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00200" y="4724400"/>
            <a:ext cx="60198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Effect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fineness of limestone powder on apparent porosity and RI of pellet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57400" y="762000"/>
            <a:ext cx="5127914" cy="3581400"/>
            <a:chOff x="2057400" y="762000"/>
            <a:chExt cx="5127914" cy="3581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/>
            <a:srcRect l="5808" t="3825" r="2722"/>
            <a:stretch>
              <a:fillRect/>
            </a:stretch>
          </p:blipFill>
          <p:spPr bwMode="auto">
            <a:xfrm>
              <a:off x="2057400" y="762000"/>
              <a:ext cx="5127914" cy="3581400"/>
            </a:xfrm>
            <a:prstGeom prst="rect">
              <a:avLst/>
            </a:prstGeom>
            <a:noFill/>
          </p:spPr>
        </p:pic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>
              <a:off x="5014755" y="1189716"/>
              <a:ext cx="9525" cy="2560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304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Wipro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Customer</dc:creator>
  <cp:lastModifiedBy>Valued Customer</cp:lastModifiedBy>
  <cp:revision>17</cp:revision>
  <dcterms:created xsi:type="dcterms:W3CDTF">2015-11-17T11:13:37Z</dcterms:created>
  <dcterms:modified xsi:type="dcterms:W3CDTF">2015-11-23T10:09:55Z</dcterms:modified>
</cp:coreProperties>
</file>